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60" r:id="rId3"/>
    <p:sldId id="256" r:id="rId4"/>
    <p:sldId id="257" r:id="rId5"/>
    <p:sldId id="262" r:id="rId6"/>
    <p:sldId id="264" r:id="rId7"/>
    <p:sldId id="258" r:id="rId8"/>
    <p:sldId id="263" r:id="rId9"/>
    <p:sldId id="259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50" d="100"/>
          <a:sy n="150" d="100"/>
        </p:scale>
        <p:origin x="65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C8DDF-D21A-4D13-A9FF-9C07CD30040A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8AFF0-CFEB-4940-BFC2-18B61BAEB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15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8AFF0-CFEB-4940-BFC2-18B61BAEB0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0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C64B4-510C-153D-2EA1-248900DD6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60BF92-A206-E90A-8F00-1C5700014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B4C74-36B9-AD12-D111-F9CA6557A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EBE1F-AEDB-9437-B8CF-A032FBD6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C7F5E-34FA-B1E6-7ECD-F6C2763D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944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E2A22-8684-0EA0-E4CF-78E897FF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5BA72-EEA6-0CF0-3802-18F7ECD49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C27A6-988D-4484-641E-4AB3D1CC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7F012-BF3B-C822-BD2A-70D94CB7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2EF79-3EFB-F156-0DB3-A33B3A1E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952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942E7D-9B38-67E0-9A43-8BF6CD7FD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4CD1E-594A-081A-F2EC-D3F45C935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6D8046-C69F-176D-EDB7-45A80FB7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5666A-E791-FFDE-D1F0-9E4264F5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AAF0-3B92-A12C-BF72-827331A8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422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B2209-4284-4494-7B59-0A2FAEB1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2CD00-FF12-AED5-35F7-972D4B29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31DC8-198F-0E0E-6B94-291CD50E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F034E-FC72-C550-979A-6871D43A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96BDC-6EAD-C389-7347-0EB16C39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469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AD731-E2AF-FB16-B0E7-169D46A8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652BA-BDBD-480E-30CF-6A7E5000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91474-F03D-B7A2-23AD-6493BE08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FFDC4-A287-7DF9-568E-33B05EEF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806E3-19CD-663F-E40D-750F2D73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17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B08CB-7388-BD81-27D9-3B82D1CE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B74C0-BA98-E866-CCE4-A005C579B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F25F81-9145-0145-3CB9-98DC81D1A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C65D61-2822-3374-8A1A-25A51F5FB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5955B-7BFE-AF99-937A-01F07428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BE928-AA9F-983A-596A-993AFBED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51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7E03C-106D-5277-767A-E1EEA5C9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9799C-8498-58B1-3B71-CC785872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C73419-D5CC-8771-CE79-841B36564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EBF7C6-DE21-0197-15A5-14C4D02BB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9D0C4-A796-96E2-ED8C-04D2BFF5F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B7C3D5-1DF1-BED3-C364-57FC7067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7554C-E760-872B-617E-DABA2B1C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06DF4B-51A3-366C-F08D-FCB0D759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605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36C7D-FDF2-6EA4-5447-166EA56F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70CE96-A504-F4FA-B7CB-ECF6424D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BC0F46-9E6D-34FB-3A3E-6DFBAE65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F0274B-4528-98DA-259D-472CF02E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659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0A72D-414F-DEA6-B750-0F57920E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5CB12B-B4C0-68D0-D22A-95DA9F9A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DAC6B0-3280-98DF-7B77-43FF6548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00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9FBFE-E2C1-C933-4F7E-11EF2317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8FC9C-2C31-58FF-9ADD-2E54B730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B16DA-F02F-32A5-4A3B-7C4E267F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40DE0-A5E8-4E86-016E-D52F56A2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B8FC0-5396-AD3B-C193-09D80E4D9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A142F-10C1-323C-F755-7E40FB46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111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80A05-38C9-D603-3B8B-656D7E33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6EDF66-FA04-6A9A-5FC4-36822F13D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7087C-0A18-EC4D-3E6A-778E29C6F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3A9690-FD52-55A2-B478-BEC19261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6314A-4DC8-4E9B-6264-97217360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A7EB8C-B646-4305-31B1-D3EF5713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633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DC0FAC-C83E-1879-FF9A-65CBDF9B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2D02E-850F-2528-77B3-D201E904A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0F122-9E72-5171-E7FE-F7A52A3CE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0FA4-13A6-F043-81A3-CA58835925CE}" type="datetimeFigureOut">
              <a:rPr kumimoji="1" lang="ko-Kore-KR" altLang="en-US" smtClean="0"/>
              <a:t>11/14/2022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CC313-1D45-C6F6-059E-0CDC991E7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095F4-423A-D741-25DD-5747D9E4F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4BD0-ECB7-6941-A6D9-09247E2B30C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48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9D2EE0-2587-1D1C-5707-C060D784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345233"/>
            <a:ext cx="7078824" cy="530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4ED40-9949-AF5E-F9ED-9DF9FC3E4059}"/>
              </a:ext>
            </a:extLst>
          </p:cNvPr>
          <p:cNvSpPr txBox="1"/>
          <p:nvPr/>
        </p:nvSpPr>
        <p:spPr>
          <a:xfrm>
            <a:off x="3158938" y="5937432"/>
            <a:ext cx="5874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공통으로 사용한 회로 구성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8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B3520E-5727-80B3-0A85-473549FEFCA3}"/>
              </a:ext>
            </a:extLst>
          </p:cNvPr>
          <p:cNvSpPr txBox="1"/>
          <p:nvPr/>
        </p:nvSpPr>
        <p:spPr>
          <a:xfrm>
            <a:off x="3339329" y="5422390"/>
            <a:ext cx="58741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프로세싱과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아두이노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시리얼 통신을 사용하여 오픈소스 연계</a:t>
            </a:r>
          </a:p>
          <a:p>
            <a:pPr algn="l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임의의 센서나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엑츄에이터등을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사용가능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algn="l"/>
            <a:endParaRPr lang="en-US" altLang="ko-KR" sz="14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algn="l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가변저항의 값에 따라서 뒤틀림 값을 변화주도록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</p:txBody>
      </p:sp>
      <p:pic>
        <p:nvPicPr>
          <p:cNvPr id="3" name="KakaoTalk_20221114_224116507">
            <a:hlinkClick r:id="" action="ppaction://media"/>
            <a:extLst>
              <a:ext uri="{FF2B5EF4-FFF2-40B4-BE49-F238E27FC236}">
                <a16:creationId xmlns:a16="http://schemas.microsoft.com/office/drawing/2014/main" id="{BAD54BF9-5DAE-F29F-F4DB-4C76411ED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215" y="93104"/>
            <a:ext cx="8687570" cy="48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9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43C2B0-DB21-4001-28C5-28282407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5" y="0"/>
            <a:ext cx="526827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1769FE-0D24-6A87-1E82-608F8E8C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271836" cy="4803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9738A-CDCB-5CDC-A326-77CEB767DC7F}"/>
              </a:ext>
            </a:extLst>
          </p:cNvPr>
          <p:cNvSpPr txBox="1"/>
          <p:nvPr/>
        </p:nvSpPr>
        <p:spPr>
          <a:xfrm>
            <a:off x="6093942" y="5002907"/>
            <a:ext cx="58741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프로세싱과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아두이노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시리얼 통신을 사용하여 오픈소스 연계</a:t>
            </a:r>
          </a:p>
          <a:p>
            <a:pPr algn="l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임의의 센서나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엑츄에이터등을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사용가능</a:t>
            </a:r>
          </a:p>
          <a:p>
            <a:endParaRPr lang="en-US" altLang="ko-KR" sz="1400" dirty="0"/>
          </a:p>
          <a:p>
            <a:r>
              <a:rPr lang="ko-KR" altLang="en-US" sz="1400" dirty="0"/>
              <a:t>공식 홈페이지 오픈소스 </a:t>
            </a:r>
            <a:r>
              <a:rPr lang="en-US" altLang="ko-KR" sz="1400" dirty="0"/>
              <a:t>https://processing.org/examples/graphing2dequation.html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3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2A4DB7-C401-1A24-04ED-649DCFAA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88" y="230100"/>
            <a:ext cx="4199423" cy="5265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B3520E-5727-80B3-0A85-473549FEFCA3}"/>
              </a:ext>
            </a:extLst>
          </p:cNvPr>
          <p:cNvSpPr txBox="1"/>
          <p:nvPr/>
        </p:nvSpPr>
        <p:spPr>
          <a:xfrm>
            <a:off x="3463737" y="5495783"/>
            <a:ext cx="5874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프로세싱과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아두이노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시리얼 통신을 사용하여 오픈소스 연계</a:t>
            </a:r>
          </a:p>
          <a:p>
            <a:pPr algn="l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임의의 센서나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엑츄에이터등을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사용가능</a:t>
            </a:r>
            <a:endParaRPr lang="en-US" altLang="ko-KR" sz="140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36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kout game example in processing - YouTube">
            <a:extLst>
              <a:ext uri="{FF2B5EF4-FFF2-40B4-BE49-F238E27FC236}">
                <a16:creationId xmlns:a16="http://schemas.microsoft.com/office/drawing/2014/main" id="{6253CD8F-1E05-B41B-08A2-CFEE5EEE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1017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D98F2-8C3E-4D38-4CC9-724FCE123529}"/>
              </a:ext>
            </a:extLst>
          </p:cNvPr>
          <p:cNvSpPr txBox="1"/>
          <p:nvPr/>
        </p:nvSpPr>
        <p:spPr>
          <a:xfrm>
            <a:off x="2701479" y="5470838"/>
            <a:ext cx="8984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프로세싱과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아두이노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시리얼 통신을 사용 오픈소스 참조하여 창의적 작품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인터넷에 공개된 벽돌 깨기 오픈소스</a:t>
            </a:r>
            <a:endParaRPr lang="en-US" altLang="ko-KR" sz="1400" dirty="0"/>
          </a:p>
          <a:p>
            <a:r>
              <a:rPr lang="ko-KR" altLang="en-US" sz="1400" dirty="0"/>
              <a:t>http://programmingjustforfun.blogspot.com/2015/11/9-breakout-game-in-processing.html</a:t>
            </a:r>
          </a:p>
        </p:txBody>
      </p:sp>
    </p:spTree>
    <p:extLst>
      <p:ext uri="{BB962C8B-B14F-4D97-AF65-F5344CB8AC3E}">
        <p14:creationId xmlns:p14="http://schemas.microsoft.com/office/powerpoint/2010/main" val="294035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1BE3A9-B47C-6DE8-2FDE-D654BA23E628}"/>
              </a:ext>
            </a:extLst>
          </p:cNvPr>
          <p:cNvSpPr txBox="1"/>
          <p:nvPr/>
        </p:nvSpPr>
        <p:spPr>
          <a:xfrm>
            <a:off x="2515774" y="5421075"/>
            <a:ext cx="703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프로세싱과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아두이노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시리얼 통신을 사용 오픈소스 참조하여 창의적 작품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버튼을 누르면 게임 재시작</a:t>
            </a:r>
            <a:r>
              <a:rPr lang="en-US" altLang="ko-KR" sz="1400" dirty="0"/>
              <a:t>, </a:t>
            </a:r>
            <a:r>
              <a:rPr lang="ko-KR" altLang="en-US" sz="1400" dirty="0"/>
              <a:t>가변 저항의 값에 따라서 막대의 위치를 이동시키도록 하여</a:t>
            </a:r>
            <a:endParaRPr lang="en-US" altLang="ko-KR" sz="1400" dirty="0"/>
          </a:p>
          <a:p>
            <a:r>
              <a:rPr lang="ko-KR" altLang="en-US" sz="1400" dirty="0"/>
              <a:t>벽돌 깨기 게임 컨트롤러를 구현</a:t>
            </a:r>
          </a:p>
        </p:txBody>
      </p:sp>
      <p:pic>
        <p:nvPicPr>
          <p:cNvPr id="5" name="KakaoTalk_20221114_224133947">
            <a:hlinkClick r:id="" action="ppaction://media"/>
            <a:extLst>
              <a:ext uri="{FF2B5EF4-FFF2-40B4-BE49-F238E27FC236}">
                <a16:creationId xmlns:a16="http://schemas.microsoft.com/office/drawing/2014/main" id="{A45278BF-EBB6-7C11-DAC2-E8DDCF4D4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767" y="50364"/>
            <a:ext cx="9054466" cy="50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CF55AB-46D4-F872-CE0F-6E591856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469542"/>
            <a:ext cx="5880100" cy="147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FB406-E110-FCF7-C2CB-E3D8A54BD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2554590"/>
            <a:ext cx="5880100" cy="96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1C9965-76C5-E9C0-B450-62FA4A46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4051658"/>
            <a:ext cx="5867400" cy="2336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7C53E-76D0-8CBC-D89A-2A5F2BBABD2D}"/>
              </a:ext>
            </a:extLst>
          </p:cNvPr>
          <p:cNvSpPr txBox="1"/>
          <p:nvPr/>
        </p:nvSpPr>
        <p:spPr>
          <a:xfrm>
            <a:off x="5629470" y="272993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오픈 소스 코드양이 다소 많아 직접 수정한 부분만 올렸습니다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1. Serial </a:t>
            </a:r>
            <a:r>
              <a:rPr lang="ko-KR" altLang="en-US" sz="1400" dirty="0"/>
              <a:t>통신을 위한 </a:t>
            </a:r>
            <a:r>
              <a:rPr lang="en-US" altLang="ko-KR" sz="1400" dirty="0"/>
              <a:t>import</a:t>
            </a:r>
            <a:r>
              <a:rPr lang="ko-KR" altLang="en-US" sz="1400" dirty="0"/>
              <a:t>와 변수를 선언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Setup </a:t>
            </a:r>
            <a:r>
              <a:rPr lang="ko-KR" altLang="en-US" sz="1400" dirty="0"/>
              <a:t>함수에 </a:t>
            </a:r>
            <a:r>
              <a:rPr lang="en-US" altLang="ko-KR" sz="1400" dirty="0"/>
              <a:t>port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Draw </a:t>
            </a:r>
            <a:r>
              <a:rPr lang="ko-KR" altLang="en-US" sz="1400" dirty="0"/>
              <a:t>함수에서 </a:t>
            </a:r>
            <a:r>
              <a:rPr lang="en-US" altLang="ko-KR" sz="1400" dirty="0" err="1"/>
              <a:t>readBuffer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호출하여 </a:t>
            </a:r>
            <a:r>
              <a:rPr lang="en-US" altLang="ko-KR" sz="1400" dirty="0"/>
              <a:t>return </a:t>
            </a:r>
            <a:r>
              <a:rPr lang="ko-KR" altLang="en-US" sz="1400" dirty="0"/>
              <a:t>값에 따라서 게임을 </a:t>
            </a:r>
            <a:r>
              <a:rPr lang="en-US" altLang="ko-KR" sz="1400" dirty="0"/>
              <a:t>Restart </a:t>
            </a:r>
            <a:r>
              <a:rPr lang="ko-KR" altLang="en-US" sz="1400" dirty="0"/>
              <a:t>하거나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x_paddle</a:t>
            </a:r>
            <a:r>
              <a:rPr lang="en-US" altLang="ko-KR" sz="1400" dirty="0"/>
              <a:t> (</a:t>
            </a:r>
            <a:r>
              <a:rPr lang="ko-KR" altLang="en-US" sz="1400" dirty="0"/>
              <a:t>막대기의 </a:t>
            </a:r>
            <a:r>
              <a:rPr lang="en-US" altLang="ko-KR" sz="1400" dirty="0"/>
              <a:t>x </a:t>
            </a:r>
            <a:r>
              <a:rPr lang="ko-KR" altLang="en-US" sz="1400" dirty="0"/>
              <a:t>위치 값</a:t>
            </a:r>
            <a:r>
              <a:rPr lang="en-US" altLang="ko-KR" sz="1400" dirty="0"/>
              <a:t>)</a:t>
            </a:r>
            <a:r>
              <a:rPr lang="ko-KR" altLang="en-US" sz="1400" dirty="0"/>
              <a:t>의 값을 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1649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8456C8-85C4-B5E7-4CA8-8D204E2F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7" y="310707"/>
            <a:ext cx="4810092" cy="2384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D51C56-B3B7-C16B-E728-3BA6F2E4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0" y="2872077"/>
            <a:ext cx="5867400" cy="370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4EDF5-E519-86CF-2758-393187851159}"/>
              </a:ext>
            </a:extLst>
          </p:cNvPr>
          <p:cNvSpPr txBox="1"/>
          <p:nvPr/>
        </p:nvSpPr>
        <p:spPr>
          <a:xfrm>
            <a:off x="5984034" y="2614303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재시작 버튼이 눌렀다고 판단될 경우 게임 재시작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 err="1"/>
              <a:t>아두이노에서</a:t>
            </a:r>
            <a:r>
              <a:rPr lang="ko-KR" altLang="en-US" sz="1400" dirty="0"/>
              <a:t> 전달되는 </a:t>
            </a:r>
            <a:r>
              <a:rPr lang="en-US" altLang="ko-KR" sz="1400" dirty="0"/>
              <a:t>byte</a:t>
            </a:r>
            <a:r>
              <a:rPr lang="ko-KR" altLang="en-US" sz="1400" dirty="0"/>
              <a:t> 값을 읽어오는 </a:t>
            </a:r>
            <a:r>
              <a:rPr lang="en-US" altLang="ko-KR" sz="1400" dirty="0" err="1"/>
              <a:t>readBuffer</a:t>
            </a:r>
            <a:r>
              <a:rPr lang="en-US" altLang="ko-KR" sz="1400" dirty="0"/>
              <a:t> </a:t>
            </a:r>
            <a:r>
              <a:rPr lang="ko-KR" altLang="en-US" sz="1400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79209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DD5D3B-D643-4652-DD80-DF0AD962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7" y="0"/>
            <a:ext cx="480614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B6FBC4-9BEB-6134-9A0B-5F68078CB8E1}"/>
              </a:ext>
            </a:extLst>
          </p:cNvPr>
          <p:cNvSpPr txBox="1"/>
          <p:nvPr/>
        </p:nvSpPr>
        <p:spPr>
          <a:xfrm>
            <a:off x="5457292" y="2951946"/>
            <a:ext cx="666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 Btn1</a:t>
            </a:r>
            <a:r>
              <a:rPr lang="ko-KR" altLang="en-US" sz="1400" dirty="0"/>
              <a:t>이 눌릴 경우에는 </a:t>
            </a:r>
            <a:r>
              <a:rPr lang="en-US" altLang="ko-KR" sz="1400" dirty="0"/>
              <a:t>9999</a:t>
            </a:r>
            <a:r>
              <a:rPr lang="ko-KR" altLang="en-US" sz="1400" dirty="0"/>
              <a:t>이라는 값을 전달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가변 저항 값은 게임 디스플레이 최대값에 맞게 </a:t>
            </a:r>
            <a:r>
              <a:rPr lang="en-US" altLang="ko-KR" sz="1400" dirty="0"/>
              <a:t>0 ~ 500</a:t>
            </a:r>
            <a:r>
              <a:rPr lang="ko-KR" altLang="en-US" sz="1400" dirty="0"/>
              <a:t>의 값으로 </a:t>
            </a:r>
            <a:r>
              <a:rPr lang="en-US" altLang="ko-KR" sz="1400" dirty="0"/>
              <a:t>mapping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664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214</Words>
  <Application>Microsoft Office PowerPoint</Application>
  <PresentationFormat>와이드스크린</PresentationFormat>
  <Paragraphs>33</Paragraphs>
  <Slides>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Subin Park</cp:lastModifiedBy>
  <cp:revision>17</cp:revision>
  <dcterms:created xsi:type="dcterms:W3CDTF">2022-11-14T13:36:19Z</dcterms:created>
  <dcterms:modified xsi:type="dcterms:W3CDTF">2022-11-14T14:05:53Z</dcterms:modified>
</cp:coreProperties>
</file>